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44" r:id="rId4"/>
  </p:sldMasterIdLst>
  <p:notesMasterIdLst>
    <p:notesMasterId r:id="rId18"/>
  </p:notesMasterIdLst>
  <p:handoutMasterIdLst>
    <p:handoutMasterId r:id="rId19"/>
  </p:handoutMasterIdLst>
  <p:sldIdLst>
    <p:sldId id="275" r:id="rId5"/>
    <p:sldId id="258" r:id="rId6"/>
    <p:sldId id="276" r:id="rId7"/>
    <p:sldId id="277" r:id="rId8"/>
    <p:sldId id="278" r:id="rId9"/>
    <p:sldId id="279" r:id="rId10"/>
    <p:sldId id="280" r:id="rId11"/>
    <p:sldId id="281" r:id="rId12"/>
    <p:sldId id="282" r:id="rId13"/>
    <p:sldId id="283" r:id="rId14"/>
    <p:sldId id="284" r:id="rId15"/>
    <p:sldId id="285" r:id="rId16"/>
    <p:sldId id="274"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85" d="100"/>
          <a:sy n="85" d="100"/>
        </p:scale>
        <p:origin x="590" y="67"/>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06-Feb-22</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06-Feb-22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03441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999545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12</a:t>
            </a:fld>
            <a:endParaRPr lang="en-US" dirty="0"/>
          </a:p>
        </p:txBody>
      </p:sp>
    </p:spTree>
    <p:extLst>
      <p:ext uri="{BB962C8B-B14F-4D97-AF65-F5344CB8AC3E}">
        <p14:creationId xmlns:p14="http://schemas.microsoft.com/office/powerpoint/2010/main" val="3989796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13</a:t>
            </a:fld>
            <a:endParaRPr lang="en-US" dirty="0"/>
          </a:p>
        </p:txBody>
      </p:sp>
    </p:spTree>
    <p:extLst>
      <p:ext uri="{BB962C8B-B14F-4D97-AF65-F5344CB8AC3E}">
        <p14:creationId xmlns:p14="http://schemas.microsoft.com/office/powerpoint/2010/main" val="20483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130490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32945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6</a:t>
            </a:fld>
            <a:endParaRPr lang="en-US" dirty="0"/>
          </a:p>
        </p:txBody>
      </p:sp>
    </p:spTree>
    <p:extLst>
      <p:ext uri="{BB962C8B-B14F-4D97-AF65-F5344CB8AC3E}">
        <p14:creationId xmlns:p14="http://schemas.microsoft.com/office/powerpoint/2010/main" val="3449933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7</a:t>
            </a:fld>
            <a:endParaRPr lang="en-US" dirty="0"/>
          </a:p>
        </p:txBody>
      </p:sp>
    </p:spTree>
    <p:extLst>
      <p:ext uri="{BB962C8B-B14F-4D97-AF65-F5344CB8AC3E}">
        <p14:creationId xmlns:p14="http://schemas.microsoft.com/office/powerpoint/2010/main" val="285582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8</a:t>
            </a:fld>
            <a:endParaRPr lang="en-US" dirty="0"/>
          </a:p>
        </p:txBody>
      </p:sp>
    </p:spTree>
    <p:extLst>
      <p:ext uri="{BB962C8B-B14F-4D97-AF65-F5344CB8AC3E}">
        <p14:creationId xmlns:p14="http://schemas.microsoft.com/office/powerpoint/2010/main" val="3794700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9</a:t>
            </a:fld>
            <a:endParaRPr lang="en-US" dirty="0"/>
          </a:p>
        </p:txBody>
      </p:sp>
    </p:spTree>
    <p:extLst>
      <p:ext uri="{BB962C8B-B14F-4D97-AF65-F5344CB8AC3E}">
        <p14:creationId xmlns:p14="http://schemas.microsoft.com/office/powerpoint/2010/main" val="3241662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10</a:t>
            </a:fld>
            <a:endParaRPr lang="en-US" dirty="0"/>
          </a:p>
        </p:txBody>
      </p:sp>
    </p:spTree>
    <p:extLst>
      <p:ext uri="{BB962C8B-B14F-4D97-AF65-F5344CB8AC3E}">
        <p14:creationId xmlns:p14="http://schemas.microsoft.com/office/powerpoint/2010/main" val="504396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06-Feb-22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06-Feb-22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06-Feb-22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3899646" y="1872629"/>
            <a:ext cx="7197726" cy="2421464"/>
          </a:xfrm>
        </p:spPr>
        <p:txBody>
          <a:bodyPr>
            <a:normAutofit/>
          </a:bodyPr>
          <a:lstStyle/>
          <a:p>
            <a:r>
              <a:rPr lang="en-US" b="1" dirty="0" err="1"/>
              <a:t>J.a.r.v.i.s</a:t>
            </a:r>
            <a:r>
              <a:rPr lang="en-US" b="1" dirty="0"/>
              <a:t> Voice assistant</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3962399" y="4294093"/>
            <a:ext cx="7197726" cy="1405467"/>
          </a:xfrm>
        </p:spPr>
        <p:txBody>
          <a:bodyPr>
            <a:normAutofit/>
          </a:bodyPr>
          <a:lstStyle/>
          <a:p>
            <a:r>
              <a:rPr lang="en-US" dirty="0">
                <a:solidFill>
                  <a:schemeClr val="accent1">
                    <a:lumMod val="40000"/>
                    <a:lumOff val="60000"/>
                  </a:schemeClr>
                </a:solidFill>
              </a:rPr>
              <a:t>Presented by- Mehedi Hasan (18201042)</a:t>
            </a:r>
          </a:p>
        </p:txBody>
      </p:sp>
      <p:pic>
        <p:nvPicPr>
          <p:cNvPr id="6" name="Picture 5">
            <a:extLst>
              <a:ext uri="{FF2B5EF4-FFF2-40B4-BE49-F238E27FC236}">
                <a16:creationId xmlns:a16="http://schemas.microsoft.com/office/drawing/2014/main" id="{EB728E24-45AA-41C7-90A1-FCCBB2EA033E}"/>
              </a:ext>
            </a:extLst>
          </p:cNvPr>
          <p:cNvPicPr>
            <a:picLocks noChangeAspect="1"/>
          </p:cNvPicPr>
          <p:nvPr/>
        </p:nvPicPr>
        <p:blipFill>
          <a:blip r:embed="rId3"/>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C4B9A21E-7AFC-4A4D-9CDE-4A6405C1FDBC}"/>
              </a:ext>
            </a:extLst>
          </p:cNvPr>
          <p:cNvSpPr txBox="1">
            <a:spLocks/>
          </p:cNvSpPr>
          <p:nvPr/>
        </p:nvSpPr>
        <p:spPr>
          <a:xfrm>
            <a:off x="4052046" y="2025029"/>
            <a:ext cx="7197726" cy="2421464"/>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err="1"/>
              <a:t>J.a.r.v.i.s</a:t>
            </a:r>
            <a:r>
              <a:rPr lang="en-US" b="1" dirty="0"/>
              <a:t> AI Assistant</a:t>
            </a:r>
          </a:p>
        </p:txBody>
      </p:sp>
      <p:sp>
        <p:nvSpPr>
          <p:cNvPr id="8" name="Subtitle 2">
            <a:extLst>
              <a:ext uri="{FF2B5EF4-FFF2-40B4-BE49-F238E27FC236}">
                <a16:creationId xmlns:a16="http://schemas.microsoft.com/office/drawing/2014/main" id="{FE4FB821-DE42-4B6E-BBC9-369E529BE69B}"/>
              </a:ext>
            </a:extLst>
          </p:cNvPr>
          <p:cNvSpPr txBox="1">
            <a:spLocks/>
          </p:cNvSpPr>
          <p:nvPr/>
        </p:nvSpPr>
        <p:spPr>
          <a:xfrm>
            <a:off x="4114799" y="4446493"/>
            <a:ext cx="7197726" cy="1405467"/>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dirty="0">
                <a:solidFill>
                  <a:schemeClr val="accent1">
                    <a:lumMod val="40000"/>
                    <a:lumOff val="60000"/>
                  </a:schemeClr>
                </a:solidFill>
              </a:rPr>
              <a:t>Presented by- Mehedi Hasan (18201042)</a:t>
            </a:r>
          </a:p>
          <a:p>
            <a:r>
              <a:rPr lang="en-US" dirty="0" err="1">
                <a:solidFill>
                  <a:schemeClr val="accent1">
                    <a:lumMod val="40000"/>
                    <a:lumOff val="60000"/>
                  </a:schemeClr>
                </a:solidFill>
              </a:rPr>
              <a:t>Kaniz</a:t>
            </a:r>
            <a:r>
              <a:rPr lang="en-US">
                <a:solidFill>
                  <a:schemeClr val="accent1">
                    <a:lumMod val="40000"/>
                    <a:lumOff val="60000"/>
                  </a:schemeClr>
                </a:solidFill>
              </a:rPr>
              <a:t> Fatima (18201030)</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1952980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Project Planning</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 name="Picture 3">
            <a:extLst>
              <a:ext uri="{FF2B5EF4-FFF2-40B4-BE49-F238E27FC236}">
                <a16:creationId xmlns:a16="http://schemas.microsoft.com/office/drawing/2014/main" id="{930D6285-E009-482D-AC48-7187055D4289}"/>
              </a:ext>
            </a:extLst>
          </p:cNvPr>
          <p:cNvPicPr>
            <a:picLocks noChangeAspect="1"/>
          </p:cNvPicPr>
          <p:nvPr/>
        </p:nvPicPr>
        <p:blipFill>
          <a:blip r:embed="rId4"/>
          <a:stretch>
            <a:fillRect/>
          </a:stretch>
        </p:blipFill>
        <p:spPr>
          <a:xfrm>
            <a:off x="1796676" y="1820260"/>
            <a:ext cx="8397968" cy="4701947"/>
          </a:xfrm>
          <a:prstGeom prst="rect">
            <a:avLst/>
          </a:prstGeom>
        </p:spPr>
      </p:pic>
    </p:spTree>
    <p:extLst>
      <p:ext uri="{BB962C8B-B14F-4D97-AF65-F5344CB8AC3E}">
        <p14:creationId xmlns:p14="http://schemas.microsoft.com/office/powerpoint/2010/main" val="2277311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1182179" y="84734"/>
            <a:ext cx="9994378" cy="1456267"/>
          </a:xfrm>
        </p:spPr>
        <p:txBody>
          <a:bodyPr>
            <a:normAutofit/>
          </a:bodyPr>
          <a:lstStyle/>
          <a:p>
            <a:r>
              <a:rPr lang="en-US" dirty="0"/>
              <a:t>How K’s are addressed through the project</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535C6A8D-4592-4A87-9377-DA2781B380A7}"/>
              </a:ext>
            </a:extLst>
          </p:cNvPr>
          <p:cNvPicPr>
            <a:picLocks noChangeAspect="1"/>
          </p:cNvPicPr>
          <p:nvPr/>
        </p:nvPicPr>
        <p:blipFill>
          <a:blip r:embed="rId4"/>
          <a:stretch>
            <a:fillRect/>
          </a:stretch>
        </p:blipFill>
        <p:spPr>
          <a:xfrm>
            <a:off x="939263" y="1226636"/>
            <a:ext cx="9883997" cy="5265876"/>
          </a:xfrm>
          <a:prstGeom prst="rect">
            <a:avLst/>
          </a:prstGeom>
        </p:spPr>
      </p:pic>
    </p:spTree>
    <p:extLst>
      <p:ext uri="{BB962C8B-B14F-4D97-AF65-F5344CB8AC3E}">
        <p14:creationId xmlns:p14="http://schemas.microsoft.com/office/powerpoint/2010/main" val="2730443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942450" y="-142431"/>
            <a:ext cx="10063798" cy="1456267"/>
          </a:xfrm>
        </p:spPr>
        <p:txBody>
          <a:bodyPr>
            <a:normAutofit/>
          </a:bodyPr>
          <a:lstStyle/>
          <a:p>
            <a:r>
              <a:rPr lang="en-US" dirty="0"/>
              <a:t>How p’s are addressed through this project</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3" name="Picture 2">
            <a:extLst>
              <a:ext uri="{FF2B5EF4-FFF2-40B4-BE49-F238E27FC236}">
                <a16:creationId xmlns:a16="http://schemas.microsoft.com/office/drawing/2014/main" id="{51C71F49-CC69-4D21-A082-307091481C0B}"/>
              </a:ext>
            </a:extLst>
          </p:cNvPr>
          <p:cNvPicPr>
            <a:picLocks noChangeAspect="1"/>
          </p:cNvPicPr>
          <p:nvPr/>
        </p:nvPicPr>
        <p:blipFill>
          <a:blip r:embed="rId4"/>
          <a:stretch>
            <a:fillRect/>
          </a:stretch>
        </p:blipFill>
        <p:spPr>
          <a:xfrm>
            <a:off x="1287321" y="982858"/>
            <a:ext cx="8952667" cy="5178336"/>
          </a:xfrm>
          <a:prstGeom prst="rect">
            <a:avLst/>
          </a:prstGeom>
        </p:spPr>
      </p:pic>
    </p:spTree>
    <p:extLst>
      <p:ext uri="{BB962C8B-B14F-4D97-AF65-F5344CB8AC3E}">
        <p14:creationId xmlns:p14="http://schemas.microsoft.com/office/powerpoint/2010/main" val="1720066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endParaRPr lang="en-US" dirty="0">
              <a:solidFill>
                <a:schemeClr val="accent1">
                  <a:lumMod val="40000"/>
                  <a:lumOff val="60000"/>
                </a:schemeClr>
              </a:solidFill>
            </a:endParaRP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Contents</a:t>
            </a:r>
            <a:endParaRPr lang="ru-RU" dirty="0"/>
          </a:p>
        </p:txBody>
      </p:sp>
      <p:pic>
        <p:nvPicPr>
          <p:cNvPr id="4" name="Picture 3" descr="satellite against the night sky">
            <a:extLst>
              <a:ext uri="{FF2B5EF4-FFF2-40B4-BE49-F238E27FC236}">
                <a16:creationId xmlns:a16="http://schemas.microsoft.com/office/drawing/2014/main" id="{D4F2268B-BB87-42FB-B84F-C145C01B497A}"/>
              </a:ext>
            </a:extLst>
          </p:cNvPr>
          <p:cNvPicPr>
            <a:picLocks noChangeAspect="1"/>
          </p:cNvPicPr>
          <p:nvPr/>
        </p:nvPicPr>
        <p:blipFill rotWithShape="1">
          <a:blip r:embed="rId4"/>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7" name="Picture 6" descr="abstract image of light dots">
            <a:extLst>
              <a:ext uri="{FF2B5EF4-FFF2-40B4-BE49-F238E27FC236}">
                <a16:creationId xmlns:a16="http://schemas.microsoft.com/office/drawing/2014/main" id="{FE6C54C5-D2F4-48F8-B65E-7506F07BCCF3}"/>
              </a:ext>
            </a:extLst>
          </p:cNvPr>
          <p:cNvPicPr>
            <a:picLocks noChangeAspect="1"/>
          </p:cNvPicPr>
          <p:nvPr/>
        </p:nvPicPr>
        <p:blipFill rotWithShape="1">
          <a:blip r:embed="rId5"/>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
        <p:nvSpPr>
          <p:cNvPr id="6" name="Content Placeholder 5">
            <a:extLst>
              <a:ext uri="{FF2B5EF4-FFF2-40B4-BE49-F238E27FC236}">
                <a16:creationId xmlns:a16="http://schemas.microsoft.com/office/drawing/2014/main" id="{36492376-4C17-4991-B9EC-60AB55613699}"/>
              </a:ext>
            </a:extLst>
          </p:cNvPr>
          <p:cNvSpPr>
            <a:spLocks noGrp="1"/>
          </p:cNvSpPr>
          <p:nvPr>
            <p:ph idx="1"/>
          </p:nvPr>
        </p:nvSpPr>
        <p:spPr/>
        <p:txBody>
          <a:bodyPr/>
          <a:lstStyle/>
          <a:p>
            <a:r>
              <a:rPr lang="en-US" dirty="0"/>
              <a:t>JARVIS AI Assistant</a:t>
            </a:r>
          </a:p>
          <a:p>
            <a:r>
              <a:rPr lang="en-US" dirty="0"/>
              <a:t>Motivation</a:t>
            </a:r>
          </a:p>
          <a:p>
            <a:r>
              <a:rPr lang="en-US" dirty="0"/>
              <a:t>Importance</a:t>
            </a:r>
          </a:p>
          <a:p>
            <a:r>
              <a:rPr lang="en-US" dirty="0"/>
              <a:t>Related Existing Platforms</a:t>
            </a:r>
          </a:p>
          <a:p>
            <a:r>
              <a:rPr lang="en-US" dirty="0"/>
              <a:t>Limitations</a:t>
            </a:r>
          </a:p>
          <a:p>
            <a:r>
              <a:rPr lang="en-US" dirty="0"/>
              <a:t>Our Proposed Solution</a:t>
            </a:r>
          </a:p>
          <a:p>
            <a:r>
              <a:rPr lang="en-US" dirty="0"/>
              <a:t>Development Tool</a:t>
            </a:r>
          </a:p>
          <a:p>
            <a:r>
              <a:rPr lang="en-US" dirty="0"/>
              <a:t>Project Planning</a:t>
            </a:r>
          </a:p>
        </p:txBody>
      </p:sp>
    </p:spTree>
    <p:extLst>
      <p:ext uri="{BB962C8B-B14F-4D97-AF65-F5344CB8AC3E}">
        <p14:creationId xmlns:p14="http://schemas.microsoft.com/office/powerpoint/2010/main" val="2913824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596154" y="232660"/>
            <a:ext cx="6143423" cy="1456267"/>
          </a:xfrm>
        </p:spPr>
        <p:txBody>
          <a:bodyPr>
            <a:normAutofit/>
          </a:bodyPr>
          <a:lstStyle/>
          <a:p>
            <a:r>
              <a:rPr lang="en-US" dirty="0"/>
              <a:t>JARVIS AI Assistant</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3" name="TextBox 2">
            <a:extLst>
              <a:ext uri="{FF2B5EF4-FFF2-40B4-BE49-F238E27FC236}">
                <a16:creationId xmlns:a16="http://schemas.microsoft.com/office/drawing/2014/main" id="{33C2F1F7-945B-483B-8861-DBB52E12E715}"/>
              </a:ext>
            </a:extLst>
          </p:cNvPr>
          <p:cNvSpPr txBox="1"/>
          <p:nvPr/>
        </p:nvSpPr>
        <p:spPr>
          <a:xfrm>
            <a:off x="532370" y="2096515"/>
            <a:ext cx="6691501" cy="3785652"/>
          </a:xfrm>
          <a:prstGeom prst="rect">
            <a:avLst/>
          </a:prstGeom>
          <a:noFill/>
        </p:spPr>
        <p:txBody>
          <a:bodyPr wrap="square" rtlCol="0">
            <a:spAutoFit/>
          </a:bodyPr>
          <a:lstStyle/>
          <a:p>
            <a:r>
              <a:rPr lang="en-US" sz="2400" dirty="0"/>
              <a:t>JARVIS AI Assistant is a voice assistant which can do many basic things such as taking simple commands, greeting us, Play songs and many more fun things which will be included in this project later on by using speech recognition.</a:t>
            </a:r>
          </a:p>
          <a:p>
            <a:endParaRPr lang="en-US" sz="2400" dirty="0"/>
          </a:p>
          <a:p>
            <a:r>
              <a:rPr lang="en-US" sz="2400" dirty="0"/>
              <a:t>Objective: The main objective of this project is to build a voice assistant which can be modified and used according to any user specially in platforms like Linux where there’s no built in assistant.</a:t>
            </a:r>
          </a:p>
        </p:txBody>
      </p:sp>
      <p:pic>
        <p:nvPicPr>
          <p:cNvPr id="1026" name="Picture 2" descr="Coding Jarvis in Python in 2016 – Tutorials For IoT-Makers">
            <a:extLst>
              <a:ext uri="{FF2B5EF4-FFF2-40B4-BE49-F238E27FC236}">
                <a16:creationId xmlns:a16="http://schemas.microsoft.com/office/drawing/2014/main" id="{C740ECEC-125A-4A71-8CDD-109912127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689" y="-1391"/>
            <a:ext cx="4876800" cy="685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404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Motivation</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36492376-4C17-4991-B9EC-60AB55613699}"/>
              </a:ext>
            </a:extLst>
          </p:cNvPr>
          <p:cNvSpPr>
            <a:spLocks noGrp="1"/>
          </p:cNvSpPr>
          <p:nvPr>
            <p:ph idx="1"/>
          </p:nvPr>
        </p:nvSpPr>
        <p:spPr>
          <a:xfrm>
            <a:off x="524447" y="1937203"/>
            <a:ext cx="6031140" cy="4428770"/>
          </a:xfrm>
        </p:spPr>
        <p:txBody>
          <a:bodyPr>
            <a:normAutofit/>
          </a:bodyPr>
          <a:lstStyle/>
          <a:p>
            <a:r>
              <a:rPr lang="en-US" sz="3200" dirty="0"/>
              <a:t>It’ll be a simple personal assistant for user</a:t>
            </a:r>
          </a:p>
          <a:p>
            <a:r>
              <a:rPr lang="en-US" sz="3200" dirty="0"/>
              <a:t>Users can execute tasks by only using their voice in an easy manner </a:t>
            </a:r>
          </a:p>
          <a:p>
            <a:r>
              <a:rPr lang="en-US" sz="3200" dirty="0"/>
              <a:t>It’ll give users a small taste of using assistants like Siri or Google Assistant</a:t>
            </a:r>
          </a:p>
        </p:txBody>
      </p:sp>
      <p:pic>
        <p:nvPicPr>
          <p:cNvPr id="2050" name="Picture 2" descr="Learn To Create AI Assistant (JARVIS) With Python | BestWayLearn">
            <a:extLst>
              <a:ext uri="{FF2B5EF4-FFF2-40B4-BE49-F238E27FC236}">
                <a16:creationId xmlns:a16="http://schemas.microsoft.com/office/drawing/2014/main" id="{160FF09E-250C-4D5A-86E0-77F65A6596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0347" y="955189"/>
            <a:ext cx="4769368" cy="462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34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A7AB-57AF-472F-96B7-C631DE7381B0}"/>
              </a:ext>
            </a:extLst>
          </p:cNvPr>
          <p:cNvSpPr>
            <a:spLocks noGrp="1"/>
          </p:cNvSpPr>
          <p:nvPr>
            <p:ph type="title"/>
          </p:nvPr>
        </p:nvSpPr>
        <p:spPr/>
        <p:txBody>
          <a:bodyPr/>
          <a:lstStyle/>
          <a:p>
            <a:r>
              <a:rPr lang="en-US" dirty="0"/>
              <a:t>Importance</a:t>
            </a:r>
          </a:p>
        </p:txBody>
      </p:sp>
      <p:sp>
        <p:nvSpPr>
          <p:cNvPr id="3" name="Content Placeholder 2">
            <a:extLst>
              <a:ext uri="{FF2B5EF4-FFF2-40B4-BE49-F238E27FC236}">
                <a16:creationId xmlns:a16="http://schemas.microsoft.com/office/drawing/2014/main" id="{79E2D932-9768-42B2-BAEC-7B5AAF897256}"/>
              </a:ext>
            </a:extLst>
          </p:cNvPr>
          <p:cNvSpPr>
            <a:spLocks noGrp="1"/>
          </p:cNvSpPr>
          <p:nvPr>
            <p:ph idx="1"/>
          </p:nvPr>
        </p:nvSpPr>
        <p:spPr>
          <a:xfrm>
            <a:off x="596154" y="1810621"/>
            <a:ext cx="6833346" cy="4061261"/>
          </a:xfrm>
        </p:spPr>
        <p:txBody>
          <a:bodyPr>
            <a:normAutofit/>
          </a:bodyPr>
          <a:lstStyle/>
          <a:p>
            <a:r>
              <a:rPr lang="en-US" sz="3200" dirty="0"/>
              <a:t>Easy to implement</a:t>
            </a:r>
          </a:p>
          <a:p>
            <a:r>
              <a:rPr lang="en-US" sz="3200" dirty="0"/>
              <a:t>Consume less time and space </a:t>
            </a:r>
          </a:p>
          <a:p>
            <a:r>
              <a:rPr lang="en-US" sz="3200" dirty="0"/>
              <a:t>Can be used as a reminder for important tasks</a:t>
            </a:r>
          </a:p>
          <a:p>
            <a:r>
              <a:rPr lang="en-US" sz="3200" dirty="0"/>
              <a:t>Could come handy as a music playing assistant</a:t>
            </a:r>
          </a:p>
        </p:txBody>
      </p:sp>
      <p:pic>
        <p:nvPicPr>
          <p:cNvPr id="5" name="Picture 2" descr="Stream Music music | Listen to songs, albums, playlists for free on  SoundCloud">
            <a:extLst>
              <a:ext uri="{FF2B5EF4-FFF2-40B4-BE49-F238E27FC236}">
                <a16:creationId xmlns:a16="http://schemas.microsoft.com/office/drawing/2014/main" id="{2A362C6B-69F5-4A89-B7EB-1D9126061F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0" y="0"/>
            <a:ext cx="4762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76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Related existing platforms</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4098" name="Picture 2" descr="How to Talk About Devices with Alexa">
            <a:extLst>
              <a:ext uri="{FF2B5EF4-FFF2-40B4-BE49-F238E27FC236}">
                <a16:creationId xmlns:a16="http://schemas.microsoft.com/office/drawing/2014/main" id="{66C60CD6-BADA-4240-A4FC-A01F77DE0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77" y="1788794"/>
            <a:ext cx="4486275" cy="304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7DD1ED-9895-4569-B9A0-FBC9F27BE01B}"/>
              </a:ext>
            </a:extLst>
          </p:cNvPr>
          <p:cNvSpPr txBox="1"/>
          <p:nvPr/>
        </p:nvSpPr>
        <p:spPr>
          <a:xfrm>
            <a:off x="1409359" y="4249395"/>
            <a:ext cx="1551002" cy="369332"/>
          </a:xfrm>
          <a:prstGeom prst="rect">
            <a:avLst/>
          </a:prstGeom>
          <a:noFill/>
        </p:spPr>
        <p:txBody>
          <a:bodyPr wrap="square" rtlCol="0">
            <a:spAutoFit/>
          </a:bodyPr>
          <a:lstStyle/>
          <a:p>
            <a:r>
              <a:rPr lang="en-US" dirty="0"/>
              <a:t>Amazon Alexa</a:t>
            </a:r>
          </a:p>
        </p:txBody>
      </p:sp>
      <p:pic>
        <p:nvPicPr>
          <p:cNvPr id="4102" name="Picture 6" descr="Siri | Plainrock124 Wikia | Fandom">
            <a:extLst>
              <a:ext uri="{FF2B5EF4-FFF2-40B4-BE49-F238E27FC236}">
                <a16:creationId xmlns:a16="http://schemas.microsoft.com/office/drawing/2014/main" id="{71290AC6-00AF-49A3-B990-88FD319F2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5461" y="1609717"/>
            <a:ext cx="3009900" cy="3009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A552DF-8502-41C1-88BA-9404A17A474D}"/>
              </a:ext>
            </a:extLst>
          </p:cNvPr>
          <p:cNvSpPr txBox="1"/>
          <p:nvPr/>
        </p:nvSpPr>
        <p:spPr>
          <a:xfrm>
            <a:off x="9562427" y="4536676"/>
            <a:ext cx="756496" cy="369332"/>
          </a:xfrm>
          <a:prstGeom prst="rect">
            <a:avLst/>
          </a:prstGeom>
          <a:noFill/>
        </p:spPr>
        <p:txBody>
          <a:bodyPr wrap="square" rtlCol="0">
            <a:spAutoFit/>
          </a:bodyPr>
          <a:lstStyle/>
          <a:p>
            <a:r>
              <a:rPr lang="en-US" dirty="0"/>
              <a:t>Siri</a:t>
            </a:r>
          </a:p>
        </p:txBody>
      </p:sp>
      <p:pic>
        <p:nvPicPr>
          <p:cNvPr id="4112" name="Picture 16" descr="Cortana png images | PNGEgg">
            <a:extLst>
              <a:ext uri="{FF2B5EF4-FFF2-40B4-BE49-F238E27FC236}">
                <a16:creationId xmlns:a16="http://schemas.microsoft.com/office/drawing/2014/main" id="{B1F2A6A2-C028-4310-ABD2-E34046F718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3318" y="2324616"/>
            <a:ext cx="33147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EE40D5-0C5B-48BB-802B-630E6194E586}"/>
              </a:ext>
            </a:extLst>
          </p:cNvPr>
          <p:cNvSpPr txBox="1"/>
          <p:nvPr/>
        </p:nvSpPr>
        <p:spPr>
          <a:xfrm>
            <a:off x="5072413" y="4822271"/>
            <a:ext cx="1210235" cy="369332"/>
          </a:xfrm>
          <a:prstGeom prst="rect">
            <a:avLst/>
          </a:prstGeom>
          <a:noFill/>
        </p:spPr>
        <p:txBody>
          <a:bodyPr wrap="square" rtlCol="0">
            <a:spAutoFit/>
          </a:bodyPr>
          <a:lstStyle/>
          <a:p>
            <a:r>
              <a:rPr lang="en-US" dirty="0"/>
              <a:t>Cortana</a:t>
            </a:r>
          </a:p>
        </p:txBody>
      </p:sp>
    </p:spTree>
    <p:extLst>
      <p:ext uri="{BB962C8B-B14F-4D97-AF65-F5344CB8AC3E}">
        <p14:creationId xmlns:p14="http://schemas.microsoft.com/office/powerpoint/2010/main" val="419847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limitation</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36492376-4C17-4991-B9EC-60AB55613699}"/>
              </a:ext>
            </a:extLst>
          </p:cNvPr>
          <p:cNvSpPr>
            <a:spLocks noGrp="1"/>
          </p:cNvSpPr>
          <p:nvPr>
            <p:ph idx="1"/>
          </p:nvPr>
        </p:nvSpPr>
        <p:spPr>
          <a:xfrm>
            <a:off x="685802" y="2142067"/>
            <a:ext cx="5791932" cy="3649133"/>
          </a:xfrm>
        </p:spPr>
        <p:txBody>
          <a:bodyPr>
            <a:normAutofit/>
          </a:bodyPr>
          <a:lstStyle/>
          <a:p>
            <a:r>
              <a:rPr lang="en-US" sz="2800" dirty="0"/>
              <a:t>Requested materials are limited, might end up giving an error result</a:t>
            </a:r>
          </a:p>
          <a:p>
            <a:r>
              <a:rPr lang="en-US" sz="2800" dirty="0"/>
              <a:t>Might not recognize users’ </a:t>
            </a:r>
            <a:r>
              <a:rPr lang="en-US" sz="2800"/>
              <a:t>voice properly</a:t>
            </a:r>
            <a:endParaRPr lang="en-US" sz="2800" dirty="0"/>
          </a:p>
          <a:p>
            <a:r>
              <a:rPr lang="en-US" sz="2800" dirty="0"/>
              <a:t>Might crash if given too many commands at the same time</a:t>
            </a:r>
          </a:p>
          <a:p>
            <a:endParaRPr lang="en-US" sz="2800" dirty="0"/>
          </a:p>
        </p:txBody>
      </p:sp>
      <p:pic>
        <p:nvPicPr>
          <p:cNvPr id="5122" name="Picture 2" descr="Install J.A.R.V.I.S MARK 2 on your computer and Errors Report - YouTube">
            <a:extLst>
              <a:ext uri="{FF2B5EF4-FFF2-40B4-BE49-F238E27FC236}">
                <a16:creationId xmlns:a16="http://schemas.microsoft.com/office/drawing/2014/main" id="{AA83BACF-7673-46A3-B279-0E3C8C76F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5267" y="969865"/>
            <a:ext cx="5107634" cy="459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575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proposed solution</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36492376-4C17-4991-B9EC-60AB55613699}"/>
              </a:ext>
            </a:extLst>
          </p:cNvPr>
          <p:cNvSpPr>
            <a:spLocks noGrp="1"/>
          </p:cNvSpPr>
          <p:nvPr>
            <p:ph idx="1"/>
          </p:nvPr>
        </p:nvSpPr>
        <p:spPr>
          <a:xfrm>
            <a:off x="471157" y="2656685"/>
            <a:ext cx="6393308" cy="3649133"/>
          </a:xfrm>
        </p:spPr>
        <p:txBody>
          <a:bodyPr>
            <a:normAutofit fontScale="92500"/>
          </a:bodyPr>
          <a:lstStyle/>
          <a:p>
            <a:r>
              <a:rPr lang="en-US" sz="2800" dirty="0"/>
              <a:t>Users can query from website which lightly solves the problem of lack of data</a:t>
            </a:r>
          </a:p>
          <a:p>
            <a:r>
              <a:rPr lang="en-US" sz="2800" dirty="0"/>
              <a:t>It fulfils the lack of a voice Assistant in Linux or other platforms without a Voice Assistant</a:t>
            </a:r>
          </a:p>
          <a:p>
            <a:r>
              <a:rPr lang="en-US" sz="2800" dirty="0"/>
              <a:t>It will accept inputs via texts as well for assuring accuracy in result</a:t>
            </a:r>
          </a:p>
          <a:p>
            <a:r>
              <a:rPr lang="en-US" sz="2800" dirty="0"/>
              <a:t>Overall it’s a pretty safe system to use</a:t>
            </a:r>
          </a:p>
          <a:p>
            <a:endParaRPr lang="en-US" sz="2800" dirty="0"/>
          </a:p>
          <a:p>
            <a:endParaRPr lang="en-US" sz="2800" dirty="0"/>
          </a:p>
          <a:p>
            <a:endParaRPr lang="en-US" sz="2800" dirty="0"/>
          </a:p>
          <a:p>
            <a:endParaRPr lang="en-US" sz="2800" dirty="0"/>
          </a:p>
        </p:txBody>
      </p:sp>
      <p:pic>
        <p:nvPicPr>
          <p:cNvPr id="6146" name="Picture 2" descr="Iron Man Mark 7 HUD Skin 0.96 - Rainmeter Skins">
            <a:extLst>
              <a:ext uri="{FF2B5EF4-FFF2-40B4-BE49-F238E27FC236}">
                <a16:creationId xmlns:a16="http://schemas.microsoft.com/office/drawing/2014/main" id="{850E5EEA-22DA-4481-BF5A-D5CD5B5E9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3851" y="1326884"/>
            <a:ext cx="4808148" cy="41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423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dirty="0"/>
              <a:t>Development tool</a:t>
            </a:r>
            <a:endParaRPr lang="ru-RU" dirty="0"/>
          </a:p>
        </p:txBody>
      </p:sp>
      <p:grpSp>
        <p:nvGrpSpPr>
          <p:cNvPr id="179" name="Group 178">
            <a:extLst>
              <a:ext uri="{FF2B5EF4-FFF2-40B4-BE49-F238E27FC236}">
                <a16:creationId xmlns:a16="http://schemas.microsoft.com/office/drawing/2014/main" id="{CFEF753B-CA1B-4178-80F5-095B7FEA21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21267604">
            <a:off x="8565602" y="3905595"/>
            <a:ext cx="3639934" cy="3163289"/>
            <a:chOff x="5281603" y="104899"/>
            <a:chExt cx="6910397" cy="6005491"/>
          </a:xfrm>
        </p:grpSpPr>
        <p:sp>
          <p:nvSpPr>
            <p:cNvPr id="180" name="Freeform 98">
              <a:extLst>
                <a:ext uri="{FF2B5EF4-FFF2-40B4-BE49-F238E27FC236}">
                  <a16:creationId xmlns:a16="http://schemas.microsoft.com/office/drawing/2014/main" id="{86C68ECC-F0A0-411E-A303-6DC0707A3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6A21E140-4ECB-4C42-BDC7-F4351513DA9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2" name="Straight Connector 181">
                <a:extLst>
                  <a:ext uri="{FF2B5EF4-FFF2-40B4-BE49-F238E27FC236}">
                    <a16:creationId xmlns:a16="http://schemas.microsoft.com/office/drawing/2014/main" id="{2940CFC5-AC4C-4746-A3B9-3DD434FF6D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EC95677-9C92-4D0D-91D4-E07380F250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97602B2-71E1-4395-9C47-DE48B712AE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7FC50570-F1A9-4DB3-A64D-3A21A5888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88E4F209-3FDA-4C17-A86D-59990132FF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950C402-F8DC-4C99-90A8-CD67BDEC6C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6483FEF-FBDD-456C-AD52-B6D166FB1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A316CA5-D470-4E6D-A6E8-D35DB7725D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8BFA4937-71AA-4400-8DCD-20E5DF0501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768FA0D4-7119-47B3-8329-097877077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62C433AC-8114-47CC-9467-FCB5FE9807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BF9CB489-BA36-4004-A019-75FBA23CCB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B4C060E4-E790-4A31-B683-EA834FCF4E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3F00D2A-400F-4678-BB33-16B61650F4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46AABFD4-3727-4DF4-933A-C0A090248A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6CC40A87-D067-41BF-B368-A197EC0D9D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116F92B-7098-4139-AC77-75B4CE3323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CFDF485C-38E7-4C0D-A2A7-3F1DE3B918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F6DBD12-21A0-4F07-953F-D3B3486C15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54F4E42-5B16-41F4-8FF4-2EB134C1FE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6F4CC20F-EBF6-4AFE-9A4F-68ACC7513B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FA745DE2-9816-4D5B-BB41-BE1874612F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D5B5D721-5554-457C-BE2F-BCA2505CAD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AFF390C-48FB-4FA5-998E-6DDDF9D2B4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4B2E647-1CF4-4AF8-9AF5-8EAB6D6E88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46DA8C50-AA32-47D8-8DCB-DE9624E60E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51ED6412-8EBC-4680-B7D2-65A4F73BB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983F033-A214-4959-956E-4B50B7AC66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A77F30C3-5A8C-4BEB-95C1-A7B9C0961F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9A432F5-9A86-437C-8108-7945FA72EC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4F8B1465-BA18-4D1C-ADED-D4BAA7638A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5DD7842-E27E-4461-B9C8-63AD2F0C4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3C45934F-49A5-4EDB-A9A3-5540D74AB1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EEF9B0E3-0DC0-4D03-A02B-8F62D905F4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2B1998C4-BF81-4332-A399-AD43467F67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44CFAF52-7684-46F2-8DFD-70A7F36DB0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93EFB5D1-BDF7-40B6-BBEA-D489CE79F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5A98777-A259-461F-A9B2-21DFC45C17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F795195-D966-482A-8D47-6265C00F6D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E881E12-FFE1-441E-B36B-804289472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1DBEB97-C3B3-4646-9760-227E20B155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BA17FBA-A611-4CA2-9CDC-E073B889C4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B66F6D2-50DA-4E7A-8583-E9159CD962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DD181CC7-8652-404A-B5C7-58004FD15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5706D69-47CD-47E3-83C9-EDB4EAF58C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ADC21AA-CD21-436C-A9D7-DC4167E50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4702CCCC-772F-4AF1-8201-73C2537110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62AAD2B7-288B-42CF-804B-E33B84D747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D51CCD7B-95EB-4EE4-BAED-4308C80BF3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92C4B5C-D0FB-4C0A-B5FA-2C7DDF7625C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64D2931E-A280-496D-99C1-5C2A820CB4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ED33CBE3-55B1-43CF-96B9-2E994EBCE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6C6D563-A48C-4E6B-AE46-2CCE38A660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D0ABECB-C92E-4F76-89A6-1334939CDF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C258514-FFA8-4DE3-9B25-D55705AC3B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2B9E312-EEBF-4783-B25E-D7DD0D6E712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CB21139-A4D5-4D0F-9AD0-868FFC4240F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72FF9AC-BC86-42FD-8DF7-72429C958C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3D09EAB-27F8-4FAC-91C2-4942ABA7408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D82CB2-C309-4CCD-9FB1-EF8F4407EC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3625D6FE-BC58-4E33-B4E9-282D5CB75E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2158CF66-DCD3-4627-9675-61B42A3037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44ED85B9-D0C1-4222-B4BC-E81876EC3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1299F075-06C0-46B8-A3F7-1D7E8D600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EA87578-2C04-4651-A5BF-81D06050C9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2A8551E-D8EB-40F2-AD25-87484A17D2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AC1E0E32-3B75-404A-9165-5733782508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4A410333-16BA-443A-B24F-418ED7753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71589D1-7914-4EA7-B6B4-C1E7EA5FE6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62A5ACA-F5D5-41F3-9549-06DB799C4D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EA254CA6-3565-4CD0-8BEB-C94A533C0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62203F9-E5BE-44F8-8D43-31EEF85E92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FC43FC58-4722-4D22-88C1-652EB16585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D4C87F1C-06F8-43CD-8920-F525A5504B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F75BF2BA-0DFF-4812-986E-9F2286A9F4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79CBCB-DE00-4F16-A2FC-E54EF816BA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DEA1374B-AC49-4266-965E-1F9CD9E53B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25DE178-9F40-48D5-B0A9-4B03247422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grpSp>
        <p:nvGrpSpPr>
          <p:cNvPr id="261" name="Group 260">
            <a:extLst>
              <a:ext uri="{FF2B5EF4-FFF2-40B4-BE49-F238E27FC236}">
                <a16:creationId xmlns:a16="http://schemas.microsoft.com/office/drawing/2014/main" id="{29858C9E-401F-4216-8087-A25D1B588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5392608">
            <a:off x="7397406" y="-618857"/>
            <a:ext cx="4915057" cy="4271437"/>
            <a:chOff x="5281603" y="104899"/>
            <a:chExt cx="6910397" cy="6005491"/>
          </a:xfrm>
        </p:grpSpPr>
        <p:sp>
          <p:nvSpPr>
            <p:cNvPr id="262" name="Freeform 17">
              <a:extLst>
                <a:ext uri="{FF2B5EF4-FFF2-40B4-BE49-F238E27FC236}">
                  <a16:creationId xmlns:a16="http://schemas.microsoft.com/office/drawing/2014/main" id="{D963FBC5-E6AD-44F8-AF49-6F5B5BF9DB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3" name="Group 262">
              <a:extLst>
                <a:ext uri="{FF2B5EF4-FFF2-40B4-BE49-F238E27FC236}">
                  <a16:creationId xmlns:a16="http://schemas.microsoft.com/office/drawing/2014/main" id="{EF1F68DE-2C0A-4FBF-8033-8DFBB75AE20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64" name="Straight Connector 263">
                <a:extLst>
                  <a:ext uri="{FF2B5EF4-FFF2-40B4-BE49-F238E27FC236}">
                    <a16:creationId xmlns:a16="http://schemas.microsoft.com/office/drawing/2014/main" id="{1C147FEA-3E5D-4830-B91C-78418FE209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C91F075D-8726-4FD6-BE73-EDCD76073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BDE3685-352D-4E32-9662-2C6C92E20F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10A2922F-AA86-4B02-80C4-409D71A0AD7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23C72B0-E133-40CF-A094-E239AD994B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63F2DFC9-23E2-4429-911D-AA55B03405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E71590EC-7AA6-47B3-AFF5-6E9A1B8B1C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23C6AC81-5D5E-4224-B222-B731E90F1C7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164FB43F-3082-49BF-A7C5-72A42773D4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C9F3EE03-5655-4428-86AC-F579E8F339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EF7335E6-5FFD-4206-9AF0-1791A88C9A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CE837EB7-EE63-4B6B-9334-1B8055AD9F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4EE8D5FB-B44C-43C8-A4F4-D78609073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847AA0E-6A2D-41F5-A9B5-3A2F3B8752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E4D651B-C768-4CBE-B971-A3CA38D803F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913496D3-4182-4D80-9A16-89DBB74086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088D4C91-F0F7-4549-B54A-CC855FD3A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84885948-783E-4197-B942-2DDCD542EA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2837E330-008B-45A6-98A5-CE7D6FBBE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DD807602-B947-4984-8017-D89F3B0ADB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57AA37C4-9C24-41F1-98CA-BBD9BE1595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92CF8CD-056F-4556-939F-1EFF0FECEC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29F3FAC-18B2-4886-9A93-44B7AD01DF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5B536E5-4149-49B5-8119-04FF4A5ACF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4A2B8B6A-D5D3-4DAA-AB4B-A1C1086B40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F8E4C672-BE9E-4026-992B-B2FE6C136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C36DA4E-F1E7-4B68-ADA1-4F132BDCF2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EB5D2532-6A77-4DE1-8BB0-37AA33FD9F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F234A36-BE57-450D-BDA2-AD70152CF5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D461473E-1290-4BD0-B4DF-3C95DCE0F61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50325318-A62D-4427-B613-AF5E076E3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F928DB9-6B46-43EF-A7CF-C4B9830CA5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BA011901-65F6-4D44-BD40-744878B6B2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E838496B-B788-4873-9E1C-9B4442984E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A15262F7-23A5-4A6B-BD2C-44CF82ECDE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B5857A42-75EB-4FF2-AF41-2D612A687D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3FC449E1-9573-406B-A201-3E897E668A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1001847-954F-46EC-97E7-E38732517B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F3B040FD-D427-4F90-8CFC-D429522487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75C627A-78ED-4D2B-9F9E-26BE2C0A75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2523831A-B9F1-40EF-B113-873BEFA660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7483313-610C-403C-811D-EE70A78046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E1CE5A29-BB15-441C-B3CD-3D3EE2163D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E476D005-3155-4DEF-88DE-068B497DED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2628975E-6165-407B-8A45-7F23746BCC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6A69F000-3171-47D5-8EFE-4F201716C0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60092325-1C07-4FBC-9C9C-42244C9B9D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2A33CB00-75FF-4DFF-9D6A-CEF5EA2E26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39B85FF-580E-435C-8523-23A0352695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C53E7419-AF0F-4B69-88BF-853EDC328C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52C8AEF-9C9D-4737-BA0F-DBB3BF0C04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6ADDDBC2-F0DB-4038-98D0-B38749D8C0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E5F14C72-98E5-4A6C-BA03-5E105AA4D4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a:extLst>
                  <a:ext uri="{FF2B5EF4-FFF2-40B4-BE49-F238E27FC236}">
                    <a16:creationId xmlns:a16="http://schemas.microsoft.com/office/drawing/2014/main" id="{9ACEF013-464E-44D2-9B83-863E6907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a:extLst>
                  <a:ext uri="{FF2B5EF4-FFF2-40B4-BE49-F238E27FC236}">
                    <a16:creationId xmlns:a16="http://schemas.microsoft.com/office/drawing/2014/main" id="{3141F09F-05CE-4CE9-9F5A-861FBC31A8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ED70A3C-4B21-4941-9F11-00A51A748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11927814-33EF-4FBA-95F7-4138C1C7CE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F4D2B900-3BAC-4EE3-AB6E-9F3212F4DC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FB00017B-AD65-4759-8A6A-B03C70E07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22C4A8E2-640F-4D30-99EC-A2D2B0FD6E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492085E-DF05-4380-B8C2-93832478CF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9750F82-33DB-42EE-B31F-CC5DE7EBA1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60B9848F-8B4C-4440-9BF6-98A4F3F72C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E7AA0900-78F5-4163-807F-3DEE6DCBB1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0F627689-9632-474B-B3A8-EC1A82A36E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71C6CB03-F81D-48A2-BF05-98D4EF2CC2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12FB4D2F-4789-48A1-A4AA-F318ED2BA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4B8907A-2A80-490C-AACF-678CA6DE19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175CCF3-4796-4C76-A92E-B495335FB4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8CFC6D15-64F3-449C-8C0B-3FCB2976D2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008AA4A6-DD28-4235-AAE3-CC28DF83430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3D393E8B-AAB8-4606-A4FA-815EDABDD1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8BA7B770-7EB6-4AC1-B028-9C45DEE440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D87B822C-3951-4E65-A45D-7160FAC3FD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54B9CDF0-DC54-4868-B60A-6840FDE6A2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706BEC8-029B-4E0F-A55F-A552E1DE26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25EBA5EB-4807-4E96-BA08-B6B74AE0405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548885E-CABE-42B5-B06A-1E6B9B198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sp>
        <p:nvSpPr>
          <p:cNvPr id="6" name="Content Placeholder 5">
            <a:extLst>
              <a:ext uri="{FF2B5EF4-FFF2-40B4-BE49-F238E27FC236}">
                <a16:creationId xmlns:a16="http://schemas.microsoft.com/office/drawing/2014/main" id="{36492376-4C17-4991-B9EC-60AB55613699}"/>
              </a:ext>
            </a:extLst>
          </p:cNvPr>
          <p:cNvSpPr>
            <a:spLocks noGrp="1"/>
          </p:cNvSpPr>
          <p:nvPr>
            <p:ph idx="1"/>
          </p:nvPr>
        </p:nvSpPr>
        <p:spPr/>
        <p:txBody>
          <a:bodyPr>
            <a:normAutofit/>
          </a:bodyPr>
          <a:lstStyle/>
          <a:p>
            <a:r>
              <a:rPr lang="en-US" sz="4800" dirty="0"/>
              <a:t>Language: Python</a:t>
            </a:r>
          </a:p>
          <a:p>
            <a:r>
              <a:rPr lang="en-US" sz="4800" dirty="0"/>
              <a:t>IDE: </a:t>
            </a:r>
            <a:r>
              <a:rPr lang="en-US" sz="4800" dirty="0" err="1"/>
              <a:t>Pycharm</a:t>
            </a:r>
            <a:endParaRPr lang="en-US" sz="4800" dirty="0"/>
          </a:p>
        </p:txBody>
      </p:sp>
      <p:pic>
        <p:nvPicPr>
          <p:cNvPr id="7170" name="Picture 2" descr="Python (programming language) - Wikipedia">
            <a:extLst>
              <a:ext uri="{FF2B5EF4-FFF2-40B4-BE49-F238E27FC236}">
                <a16:creationId xmlns:a16="http://schemas.microsoft.com/office/drawing/2014/main" id="{418A8778-E5BC-4BC4-8A2A-1DB043AC1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853" y="303588"/>
            <a:ext cx="2747100" cy="28288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File:PyCharm Icon.svg - Wikimedia Commons">
            <a:extLst>
              <a:ext uri="{FF2B5EF4-FFF2-40B4-BE49-F238E27FC236}">
                <a16:creationId xmlns:a16="http://schemas.microsoft.com/office/drawing/2014/main" id="{6D4B793A-530E-45ED-9458-6DC4BB434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5518" y="2923316"/>
            <a:ext cx="2450106" cy="2543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029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15B3C4-7FB6-414C-8C24-8862C0E6C9F3}">
  <ds:schemaRefs>
    <ds:schemaRef ds:uri="http://schemas.openxmlformats.org/package/2006/metadata/core-properties"/>
    <ds:schemaRef ds:uri="16c05727-aa75-4e4a-9b5f-8a80a1165891"/>
    <ds:schemaRef ds:uri="http://purl.org/dc/elements/1.1/"/>
    <ds:schemaRef ds:uri="http://schemas.microsoft.com/office/2006/metadata/properties"/>
    <ds:schemaRef ds:uri="71af3243-3dd4-4a8d-8c0d-dd76da1f02a5"/>
    <ds:schemaRef ds:uri="http://purl.org/dc/terms/"/>
    <ds:schemaRef ds:uri="http://www.w3.org/XML/1998/namespace"/>
    <ds:schemaRef ds:uri="http://schemas.microsoft.com/office/2006/documentManagement/types"/>
    <ds:schemaRef ds:uri="http://schemas.microsoft.com/office/infopath/2007/PartnerControls"/>
    <ds:schemaRef ds:uri="http://purl.org/dc/dcmitype/"/>
  </ds:schemaRefs>
</ds:datastoreItem>
</file>

<file path=customXml/itemProps2.xml><?xml version="1.0" encoding="utf-8"?>
<ds:datastoreItem xmlns:ds="http://schemas.openxmlformats.org/officeDocument/2006/customXml" ds:itemID="{0257C101-46E1-4CAE-AE60-1AB79022B7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12C2FA-3740-4055-BA8A-74A1458F4A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design</Template>
  <TotalTime>0</TotalTime>
  <Words>337</Words>
  <Application>Microsoft Office PowerPoint</Application>
  <PresentationFormat>Widescreen</PresentationFormat>
  <Paragraphs>61</Paragraphs>
  <Slides>13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J.a.r.v.i.s Voice assistant</vt:lpstr>
      <vt:lpstr>Contents</vt:lpstr>
      <vt:lpstr>JARVIS AI Assistant</vt:lpstr>
      <vt:lpstr>Motivation</vt:lpstr>
      <vt:lpstr>Importance</vt:lpstr>
      <vt:lpstr>Related existing platforms</vt:lpstr>
      <vt:lpstr>limitation</vt:lpstr>
      <vt:lpstr>proposed solution</vt:lpstr>
      <vt:lpstr>Development tool</vt:lpstr>
      <vt:lpstr>Project Planning</vt:lpstr>
      <vt:lpstr>How K’s are addressed through the project</vt:lpstr>
      <vt:lpstr>How p’s are addressed through this project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2022-01-25T18:27:17Z</dcterms:created>
  <dcterms:modified xsi:type="dcterms:W3CDTF">2022-02-06T00:18:37Z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